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  <p:sldMasterId id="2147483673" r:id="rId2"/>
    <p:sldMasterId id="2147483683" r:id="rId3"/>
    <p:sldMasterId id="2147483696" r:id="rId4"/>
    <p:sldMasterId id="2147483751" r:id="rId5"/>
  </p:sldMasterIdLst>
  <p:notesMasterIdLst>
    <p:notesMasterId r:id="rId16"/>
  </p:notesMasterIdLst>
  <p:sldIdLst>
    <p:sldId id="343" r:id="rId6"/>
    <p:sldId id="304" r:id="rId7"/>
    <p:sldId id="355" r:id="rId8"/>
    <p:sldId id="358" r:id="rId9"/>
    <p:sldId id="351" r:id="rId10"/>
    <p:sldId id="318" r:id="rId11"/>
    <p:sldId id="317" r:id="rId12"/>
    <p:sldId id="300" r:id="rId13"/>
    <p:sldId id="357" r:id="rId14"/>
    <p:sldId id="35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A4EAC42-8317-6645-B330-E152AE2485FD}">
          <p14:sldIdLst>
            <p14:sldId id="343"/>
            <p14:sldId id="304"/>
            <p14:sldId id="355"/>
            <p14:sldId id="358"/>
            <p14:sldId id="351"/>
            <p14:sldId id="318"/>
            <p14:sldId id="317"/>
            <p14:sldId id="300"/>
            <p14:sldId id="357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FFE700"/>
    <a:srgbClr val="F5F2EE"/>
    <a:srgbClr val="46C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8"/>
    <p:restoredTop sz="92240"/>
  </p:normalViewPr>
  <p:slideViewPr>
    <p:cSldViewPr snapToGrid="0" snapToObjects="1">
      <p:cViewPr varScale="1">
        <p:scale>
          <a:sx n="103" d="100"/>
          <a:sy n="103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E47A6-FDDE-2D43-A8A1-68F6BF5ECB59}" type="datetimeFigureOut">
              <a:rPr lang="sv-SE" smtClean="0"/>
              <a:t>2022-05-03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61CA2-D7AF-4847-A2E1-412E18B1E6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4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61CA2-D7AF-4847-A2E1-412E18B1E6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67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61CA2-D7AF-4847-A2E1-412E18B1E6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07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61CA2-D7AF-4847-A2E1-412E18B1E6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8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6D99D21-25AB-1144-9AA4-1899E9695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261" y="1502753"/>
            <a:ext cx="1064848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E95D246D-F342-5342-A1D6-25E372934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261" y="3982428"/>
            <a:ext cx="106484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C48C661A-4C84-BE4F-9468-58D6C098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DFB-2A02-7D47-AE8F-0C495D91BFD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45EEFBEF-A089-2F45-AD55-8B514783E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911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A996978-6D57-3748-875D-587D8A18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6D7B-47AC-5841-AEBB-24DDEA99BB58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6136B6-AFF3-C54F-9151-34166272D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CEFCAC3-1616-D841-9C86-37F40C40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77371"/>
            <a:ext cx="4544122" cy="55649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 20">
            <a:extLst>
              <a:ext uri="{FF2B5EF4-FFF2-40B4-BE49-F238E27FC236}">
                <a16:creationId xmlns:a16="http://schemas.microsoft.com/office/drawing/2014/main" id="{29DD76C3-88B3-7644-A25D-1BE3184B7A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</p:spTree>
    <p:extLst>
      <p:ext uri="{BB962C8B-B14F-4D97-AF65-F5344CB8AC3E}">
        <p14:creationId xmlns:p14="http://schemas.microsoft.com/office/powerpoint/2010/main" val="150437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5F3FEE-9448-714F-B684-8DE6F2A5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75C2-5F6B-AF43-AC34-DC605E067A86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A7C92D-EC43-9A49-A790-D182FCCA9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bild 20">
            <a:extLst>
              <a:ext uri="{FF2B5EF4-FFF2-40B4-BE49-F238E27FC236}">
                <a16:creationId xmlns:a16="http://schemas.microsoft.com/office/drawing/2014/main" id="{34849C2A-6ADD-644B-BCFA-FCA3491D20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35153" y="-1"/>
            <a:ext cx="4356847" cy="685800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7F0769-AA41-454A-84D2-8099A1F1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647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097F4FD2-6345-7E44-AC82-9884AB0FF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3875"/>
            <a:ext cx="6449196" cy="39849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238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+ text +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B170059-0F87-0B48-BDF5-39A60568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647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7059F28-D1BC-5548-ACE1-942526B8611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02000" y="2214000"/>
            <a:ext cx="6449196" cy="38280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20">
            <a:extLst>
              <a:ext uri="{FF2B5EF4-FFF2-40B4-BE49-F238E27FC236}">
                <a16:creationId xmlns:a16="http://schemas.microsoft.com/office/drawing/2014/main" id="{FCC851A6-9229-1048-A29C-AD4AEFBA40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35153" y="1"/>
            <a:ext cx="4356847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E62876-DC10-0C44-8640-1EB3D35BC8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35D97D-0204-BC4D-9F72-801532D4374C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33146D-1D22-DD46-ADCC-A048DF1110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91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ämförelse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BA8557-6BE3-0D4B-8DD9-6C1E125D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99" y="365125"/>
            <a:ext cx="10650211" cy="1325563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9" name="Platshållare för innehåll 18">
            <a:extLst>
              <a:ext uri="{FF2B5EF4-FFF2-40B4-BE49-F238E27FC236}">
                <a16:creationId xmlns:a16="http://schemas.microsoft.com/office/drawing/2014/main" id="{7B7ED61E-E137-5946-A9EE-9511935E8A8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02000" y="1690684"/>
            <a:ext cx="2482850" cy="1729657"/>
          </a:xfrm>
          <a:noFill/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748B2C6-9AE0-5543-94F4-7E36E51FB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000" y="3561308"/>
            <a:ext cx="2482850" cy="247373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EF35AD2C-17AC-B943-BD3C-90941AEE60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4454" y="3561308"/>
            <a:ext cx="2482850" cy="247373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3" name="Platshållare för text 20">
            <a:extLst>
              <a:ext uri="{FF2B5EF4-FFF2-40B4-BE49-F238E27FC236}">
                <a16:creationId xmlns:a16="http://schemas.microsoft.com/office/drawing/2014/main" id="{4FBD8317-7B8C-4D4C-B6B1-CEC67457F8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6908" y="3561308"/>
            <a:ext cx="2482850" cy="247373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531F7664-BFE2-A24B-83E4-9284F4025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69361" y="3561308"/>
            <a:ext cx="2482850" cy="247373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5" name="Platshållare för innehåll 18">
            <a:extLst>
              <a:ext uri="{FF2B5EF4-FFF2-40B4-BE49-F238E27FC236}">
                <a16:creationId xmlns:a16="http://schemas.microsoft.com/office/drawing/2014/main" id="{64EF89CE-E7A1-ED40-8CE0-BF77D76097B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424454" y="1690684"/>
            <a:ext cx="2482850" cy="1729657"/>
          </a:xfrm>
          <a:noFill/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2B5BEF18-DD2D-B644-818D-858343EC1E4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B0B89F3-550D-A641-9979-B5A299F1611D}" type="datetimeFigureOut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31" name="Platshållare för bildnummer 30">
            <a:extLst>
              <a:ext uri="{FF2B5EF4-FFF2-40B4-BE49-F238E27FC236}">
                <a16:creationId xmlns:a16="http://schemas.microsoft.com/office/drawing/2014/main" id="{CB975A8F-FCF4-2A49-B1C8-4FBA150A1A4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2" name="Platshållare för innehåll 18">
            <a:extLst>
              <a:ext uri="{FF2B5EF4-FFF2-40B4-BE49-F238E27FC236}">
                <a16:creationId xmlns:a16="http://schemas.microsoft.com/office/drawing/2014/main" id="{8673F2DD-D5DF-D241-BBFC-FBC1FFDE87E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146908" y="1690684"/>
            <a:ext cx="2482850" cy="1729657"/>
          </a:xfrm>
          <a:noFill/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33" name="Platshållare för innehåll 18">
            <a:extLst>
              <a:ext uri="{FF2B5EF4-FFF2-40B4-BE49-F238E27FC236}">
                <a16:creationId xmlns:a16="http://schemas.microsoft.com/office/drawing/2014/main" id="{F013BE47-F8B0-E144-BE5A-653B998C72B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869361" y="1690684"/>
            <a:ext cx="2482850" cy="1729657"/>
          </a:xfrm>
          <a:noFill/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76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+ text +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2AF9E-5188-D14B-BB05-B3B6C10F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4463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E29D8C-71FD-CF49-B8E3-F4E0F954B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4000"/>
            <a:ext cx="4463732" cy="36771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45580463-FFBA-CC47-B9F5-E0C4E253E3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på en av ikonerna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7" name="Platshållare för datum 27">
            <a:extLst>
              <a:ext uri="{FF2B5EF4-FFF2-40B4-BE49-F238E27FC236}">
                <a16:creationId xmlns:a16="http://schemas.microsoft.com/office/drawing/2014/main" id="{DFC47DE5-0CCF-0A43-9384-1F4A32E447C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2C5A-E858-4F4B-BBD6-91F52F93EDF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28">
            <a:extLst>
              <a:ext uri="{FF2B5EF4-FFF2-40B4-BE49-F238E27FC236}">
                <a16:creationId xmlns:a16="http://schemas.microsoft.com/office/drawing/2014/main" id="{5E85A931-769B-DD48-A7E3-322F522EC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28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Avdelare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5C94FF-7FFB-4C46-92F1-3C67145C6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501200"/>
            <a:ext cx="1065119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957C5B-0522-E140-813A-F2D4D8249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981600"/>
            <a:ext cx="1065119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67AE3FA1-ED0B-0841-B27A-87E35B4A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984-CD7C-7C49-8B81-885237B00581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C86D0798-9786-424D-831C-14112E94C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038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delare me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3C9977-BDD6-2149-ADD7-95EF73799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4800" y="1011600"/>
            <a:ext cx="4033915" cy="485280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E70CFB-A146-F244-A03B-82694622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FE6C-7D83-5141-8C60-3AFEF3515261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6D3993-B05C-4446-9735-D110A0C10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AC256AD-323C-C842-9925-A012BE654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7993FE2-AF95-984E-9CCF-BBB37F02A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602038"/>
            <a:ext cx="7398000" cy="1655762"/>
          </a:xfrm>
        </p:spPr>
        <p:txBody>
          <a:bodyPr lIns="108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98888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delare med 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22982D-BB22-4D4D-A4EA-13F3F9C7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709738"/>
            <a:ext cx="106524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B54369-D868-6843-9840-DB5D35DB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99" y="4589464"/>
            <a:ext cx="10652399" cy="1452892"/>
          </a:xfrm>
        </p:spPr>
        <p:txBody>
          <a:bodyPr lIns="10800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063FAD2-3B33-E540-A3F0-3E6D78C4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59BC-A77B-B54B-9C08-92B326EB02AD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29DCFE5-0191-F84D-866E-DABB5ABC1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CC199338-A0D9-3542-A6D7-3F0CF8196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674688"/>
            <a:ext cx="7510580" cy="4175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LÄGGA TILL MELLANRUBRIK </a:t>
            </a:r>
          </a:p>
        </p:txBody>
      </p:sp>
    </p:spTree>
    <p:extLst>
      <p:ext uri="{BB962C8B-B14F-4D97-AF65-F5344CB8AC3E}">
        <p14:creationId xmlns:p14="http://schemas.microsoft.com/office/powerpoint/2010/main" val="135668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0">
            <a:extLst>
              <a:ext uri="{FF2B5EF4-FFF2-40B4-BE49-F238E27FC236}">
                <a16:creationId xmlns:a16="http://schemas.microsoft.com/office/drawing/2014/main" id="{9B5E6D7D-827B-5C47-A256-B47A9F579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16" name="Platshållare för datum 15">
            <a:extLst>
              <a:ext uri="{FF2B5EF4-FFF2-40B4-BE49-F238E27FC236}">
                <a16:creationId xmlns:a16="http://schemas.microsoft.com/office/drawing/2014/main" id="{B5BEC40A-7D61-CA48-9E49-0F4F693A9D5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E319DAD-B42A-2A43-A246-1D7BF5D8AB49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4215EB3-D2B4-1F4B-ADE1-536279AC84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D6830A6B-8A29-1447-9E18-784EE73B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99" y="477371"/>
            <a:ext cx="4667859" cy="55649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9459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text +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957F3F-DB50-5248-8C33-B8CC7EC1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647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C74648-52E6-2643-97CA-48832CD3B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3875"/>
            <a:ext cx="6449196" cy="39849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C185222D-3AC3-CE4E-A634-848A40ECC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35153" y="0"/>
            <a:ext cx="4356847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23" name="Platshållare för datum 22">
            <a:extLst>
              <a:ext uri="{FF2B5EF4-FFF2-40B4-BE49-F238E27FC236}">
                <a16:creationId xmlns:a16="http://schemas.microsoft.com/office/drawing/2014/main" id="{87E17691-C5B8-C349-80A1-EE83F7DF4A5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2FADEB-944A-9F4A-84C6-3CAAE8A3EAAD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3D7982A4-9063-0346-8FB9-F4BA29E97E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74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520298-E6B9-874F-8CFA-06536984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3E83-1958-684B-A858-842AD617D194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F5D964-11D8-A148-BDD7-C6097B596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E9165AE4-DBBD-304F-B2DE-B12EFF5F0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261" y="1122363"/>
            <a:ext cx="9280539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2EDC2BC-F004-0041-98B3-0926A7C0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261" y="3602038"/>
            <a:ext cx="753453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32DE2AF-B5F1-9F44-88E4-5D97839AC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5340" y="1010943"/>
            <a:ext cx="4020044" cy="48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A5B0EE4-00C9-BE4F-BECD-78661D08C65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datum 15">
            <a:extLst>
              <a:ext uri="{FF2B5EF4-FFF2-40B4-BE49-F238E27FC236}">
                <a16:creationId xmlns:a16="http://schemas.microsoft.com/office/drawing/2014/main" id="{B5BEC40A-7D61-CA48-9E49-0F4F693A9D5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12D6EC2-D730-CA47-8D63-007E2071A175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4215EB3-D2B4-1F4B-ADE1-536279AC84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D6830A6B-8A29-1447-9E18-784EE73B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77371"/>
            <a:ext cx="4544122" cy="556498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ABF6E6-35E7-AE41-B074-7FE74E2C5A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65888" y="477838"/>
            <a:ext cx="5038725" cy="556451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5105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C20CAE6-B0D7-8647-8161-0B0E33053E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8C1B1F-E9BD-2541-B7E2-6696B8F0F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8460" y="2611359"/>
            <a:ext cx="5288400" cy="1687881"/>
          </a:xfrm>
          <a:prstGeom prst="rect">
            <a:avLst/>
          </a:prstGeom>
        </p:spPr>
      </p:pic>
      <p:sp>
        <p:nvSpPr>
          <p:cNvPr id="6" name="Platshållare för datum 22">
            <a:extLst>
              <a:ext uri="{FF2B5EF4-FFF2-40B4-BE49-F238E27FC236}">
                <a16:creationId xmlns:a16="http://schemas.microsoft.com/office/drawing/2014/main" id="{B20969BC-114C-0742-B436-06C2B973B5F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3845" y="6355306"/>
            <a:ext cx="658977" cy="365125"/>
          </a:xfrm>
        </p:spPr>
        <p:txBody>
          <a:bodyPr/>
          <a:lstStyle/>
          <a:p>
            <a:fld id="{C267C327-CA64-EC41-80E3-B77CBFC8C5C8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C219A23B-ED9D-1F4C-B30C-8F987BBA88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18823" y="6355307"/>
            <a:ext cx="383438" cy="365125"/>
          </a:xfrm>
        </p:spPr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15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Avdelare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C71A8B-4503-C14F-B329-A5E6B9A54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501200"/>
            <a:ext cx="10648800" cy="2387600"/>
          </a:xfrm>
        </p:spPr>
        <p:txBody>
          <a:bodyPr anchor="b"/>
          <a:lstStyle>
            <a:lvl1pPr algn="ctr">
              <a:defRPr sz="6000" b="1" i="0">
                <a:latin typeface="Averta Bold" pitchFamily="2" charset="77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01C551-E06B-FB42-893B-D7D409C10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981600"/>
            <a:ext cx="10648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1A48664C-2D4B-C04B-83D0-090A1FD4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BD885-2D34-0946-B862-5D78C32B7A4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BFC020C2-4589-F649-BAF3-2D95CAF07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0543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delare me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61CF780F-1E9F-7949-AA24-756293EB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7E79-9BEE-694E-A9E1-713AB8504AA1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54F57519-06A4-934D-A493-3F0FA3D11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3BA64E7A-7953-644C-8B44-2FBD7C541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122363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B468494F-8F6D-C44B-A5C4-38891B4DC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602038"/>
            <a:ext cx="739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DBA573-6D4E-554B-A8EC-C869080B7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5340" y="1010943"/>
            <a:ext cx="4020044" cy="48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970F1-CEC1-8544-8865-65734F77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D56D90-2712-9D4C-AA56-86BE2707BB0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B93D4A37-E638-6140-A1E7-C2A9420F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B710-E0AB-5640-B553-0552BB398E7B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A750D7B6-B4D5-9349-AD57-3322EB8F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36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delare med 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BC85F-D6BC-C240-860B-57CFF0A7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709738"/>
            <a:ext cx="106524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08A0B5-FE2D-ED48-9B1E-35FB31782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4589463"/>
            <a:ext cx="10652400" cy="14455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61CF780F-1E9F-7949-AA24-756293EB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CB21-236D-DD4C-A078-43331D0126A4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54F57519-06A4-934D-A493-3F0FA3D11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ADCC13E-FDDD-FB49-9907-FEC612BD2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674688"/>
            <a:ext cx="7510580" cy="4175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LÄGGA TILL MELLANRUBRIK </a:t>
            </a:r>
          </a:p>
        </p:txBody>
      </p:sp>
    </p:spTree>
    <p:extLst>
      <p:ext uri="{BB962C8B-B14F-4D97-AF65-F5344CB8AC3E}">
        <p14:creationId xmlns:p14="http://schemas.microsoft.com/office/powerpoint/2010/main" val="298026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sp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4A464F-5725-3345-84E0-9D28EEC3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7ABED6-D326-7646-86F7-A529852EF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825625"/>
            <a:ext cx="5181600" cy="4209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C7D784-DC6B-3E45-84C7-9FC631105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9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306A2FAD-3911-244E-83A9-404B6643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0B86-9A55-984C-8581-45F9326340D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54ED872-95EB-C848-B392-994EAF6CD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819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2 spalt text + 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16542E-1102-2F49-9055-C7A13F1D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021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585EDB-2AA7-2F43-86EE-0369833D7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rta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BED503-480B-9B4D-8532-0198C645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00" y="2617200"/>
            <a:ext cx="5157787" cy="34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52151E7-AAA1-E640-8766-183DBF7B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rta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8097539-BC09-F348-8E11-47DA9F3FF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7199"/>
            <a:ext cx="5183188" cy="3425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632A500E-FA8C-4342-83BF-A000EE82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3431-8EA8-674A-9DEE-BF8ADF839CA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A6F5F73F-DF84-2441-994F-EA10D621A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513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7EA279-7D56-8B46-B1F0-96662756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14272899-2C1C-E848-B074-A78E6C17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9C17-9AFC-DA4F-803A-D6786AF7B956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04B4B24D-6F73-5F43-BDD6-5C2177927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75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1DE60ED6-BFD1-0841-9826-A1914067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496C-5796-6342-9DF0-725AAB6246AA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93CD1C2-DE22-EC4B-9EBC-2A6105E41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05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2EFFB-A604-B049-B72C-B6E78122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F8A6-39F0-CC42-9FEF-70E6BF77B1CC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459FAC8-B384-3844-8498-CC83E04C9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30B80755-C743-0540-BFA2-CF7F5FEA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539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B2A6913-AD6C-DE41-870A-CB029E2F6D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2261" y="1825625"/>
            <a:ext cx="10652139" cy="4212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589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text +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2AF9E-5188-D14B-BB05-B3B6C10F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4463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E29D8C-71FD-CF49-B8E3-F4E0F954B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4000"/>
            <a:ext cx="4463732" cy="36771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45580463-FFBA-CC47-B9F5-E0C4E253E3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på en av ikonerna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7" name="Platshållare för datum 27">
            <a:extLst>
              <a:ext uri="{FF2B5EF4-FFF2-40B4-BE49-F238E27FC236}">
                <a16:creationId xmlns:a16="http://schemas.microsoft.com/office/drawing/2014/main" id="{DFC47DE5-0CCF-0A43-9384-1F4A32E447C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2C5A-E858-4F4B-BBD6-91F52F93EDF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28">
            <a:extLst>
              <a:ext uri="{FF2B5EF4-FFF2-40B4-BE49-F238E27FC236}">
                <a16:creationId xmlns:a16="http://schemas.microsoft.com/office/drawing/2014/main" id="{5E85A931-769B-DD48-A7E3-322F522EC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0250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2AF9E-5188-D14B-BB05-B3B6C10F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4463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bild 20">
            <a:extLst>
              <a:ext uri="{FF2B5EF4-FFF2-40B4-BE49-F238E27FC236}">
                <a16:creationId xmlns:a16="http://schemas.microsoft.com/office/drawing/2014/main" id="{73E0D809-3B6C-8F40-A4A2-A75A678082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C76CDB1-5AAC-1649-8BB9-0F565765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4000"/>
            <a:ext cx="4463732" cy="36771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datum 27">
            <a:extLst>
              <a:ext uri="{FF2B5EF4-FFF2-40B4-BE49-F238E27FC236}">
                <a16:creationId xmlns:a16="http://schemas.microsoft.com/office/drawing/2014/main" id="{D37CFB21-C58A-374C-BCB2-331748252A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2991-5DBD-8A40-B640-14B4C2F8216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0" name="Platshållare för bildnummer 28">
            <a:extLst>
              <a:ext uri="{FF2B5EF4-FFF2-40B4-BE49-F238E27FC236}">
                <a16:creationId xmlns:a16="http://schemas.microsoft.com/office/drawing/2014/main" id="{918F0F86-8C33-784B-AEED-53251D1AC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3014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text +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0">
            <a:extLst>
              <a:ext uri="{FF2B5EF4-FFF2-40B4-BE49-F238E27FC236}">
                <a16:creationId xmlns:a16="http://schemas.microsoft.com/office/drawing/2014/main" id="{C422CFEC-90C7-4642-88A1-82B5080E2E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35153" y="0"/>
            <a:ext cx="4356847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BACA91F-92B9-4943-8362-84C909ED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647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A234E611-0BD6-9B4E-9CAE-A10BAA435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3875"/>
            <a:ext cx="6449196" cy="39849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datum 27">
            <a:extLst>
              <a:ext uri="{FF2B5EF4-FFF2-40B4-BE49-F238E27FC236}">
                <a16:creationId xmlns:a16="http://schemas.microsoft.com/office/drawing/2014/main" id="{15CC18CE-1BF4-1F4E-BDE6-0B1ACD42FC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91A6-8736-3B42-8DAB-16DD89FB9E58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2" name="Platshållare för bildnummer 28">
            <a:extLst>
              <a:ext uri="{FF2B5EF4-FFF2-40B4-BE49-F238E27FC236}">
                <a16:creationId xmlns:a16="http://schemas.microsoft.com/office/drawing/2014/main" id="{BFACE9BF-7C75-9742-86EB-BFC7CEA43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0563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40E2635-2FD7-A140-AE12-6D68715A0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7600" y="2595277"/>
            <a:ext cx="5292000" cy="168903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1B18B04-3D18-774C-BFDC-49E69FB9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BA0-1D11-C844-B96A-73332471933B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1EAD125-CB82-1740-975A-32236B272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897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Avdelare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437CD4-64B2-D443-8EF5-BAC52C419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501200"/>
            <a:ext cx="1064387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BDE3F2-F85B-884D-A94F-3E0D21DAD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981600"/>
            <a:ext cx="106438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A8E31720-85DD-F448-A1B3-10418172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8B3A-3C29-3A42-82D3-C17AF2434F45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58B9CB2-0348-494A-A64F-FDEB91C00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804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Avdelare me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141FB1B1-9698-8A49-B832-DACDB3C4A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5340" y="1010943"/>
            <a:ext cx="4020044" cy="48361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8437CD4-64B2-D443-8EF5-BAC52C419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CBDE3F2-F85B-884D-A94F-3E0D21DAD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602038"/>
            <a:ext cx="7398000" cy="1655762"/>
          </a:xfrm>
        </p:spPr>
        <p:txBody>
          <a:bodyPr lIns="108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1CF289-CC33-B342-9809-521C18DD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2986-060D-8C4E-AA80-5C0C82356081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1F0B062-C332-F84D-870C-75EF2D218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9550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vdelare med mellan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06E24-4DD4-1740-998E-A12971FA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709738"/>
            <a:ext cx="106524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33D95A-BE6C-D242-B2FB-001805A0B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99" y="4589463"/>
            <a:ext cx="10652399" cy="1430947"/>
          </a:xfrm>
        </p:spPr>
        <p:txBody>
          <a:bodyPr lIns="108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5D17CA25-4CC3-3444-9767-A75E829C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A629-9DA1-4D4D-9710-0041EC134FAC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F60DAA8-4ADA-E44B-B1A9-C89A4626A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2DF5E65D-2A88-3F4D-9114-6661F3A1F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674688"/>
            <a:ext cx="7510580" cy="4175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LÄGGA TILL MELLANRUBRIK </a:t>
            </a:r>
          </a:p>
        </p:txBody>
      </p:sp>
    </p:spTree>
    <p:extLst>
      <p:ext uri="{BB962C8B-B14F-4D97-AF65-F5344CB8AC3E}">
        <p14:creationId xmlns:p14="http://schemas.microsoft.com/office/powerpoint/2010/main" val="2777679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+ text +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B170059-0F87-0B48-BDF5-39A60568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647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7059F28-D1BC-5548-ACE1-942526B8611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02000" y="2214000"/>
            <a:ext cx="6449196" cy="38280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20">
            <a:extLst>
              <a:ext uri="{FF2B5EF4-FFF2-40B4-BE49-F238E27FC236}">
                <a16:creationId xmlns:a16="http://schemas.microsoft.com/office/drawing/2014/main" id="{FCC851A6-9229-1048-A29C-AD4AEFBA40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35153" y="1"/>
            <a:ext cx="4356847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E62876-DC10-0C44-8640-1EB3D35BC8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35D97D-0204-BC4D-9F72-801532D4374C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F33146D-1D22-DD46-ADCC-A048DF1110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955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0">
            <a:extLst>
              <a:ext uri="{FF2B5EF4-FFF2-40B4-BE49-F238E27FC236}">
                <a16:creationId xmlns:a16="http://schemas.microsoft.com/office/drawing/2014/main" id="{5C4CB962-D145-2D4C-A316-0BE10FDC7B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9DF24E81-33DA-0146-B657-500252DE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441252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6C29A0D9-B473-7248-A823-68BAE226FED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02000" y="2214000"/>
            <a:ext cx="4412526" cy="38431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89F9FC7-51C1-B14B-AB67-B4FFF44C10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5FD3B-8BFB-C840-BB68-52B6D8E1FD78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31E0CE2-3734-504D-BAA6-3BC72F6B2F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454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ta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0">
            <a:extLst>
              <a:ext uri="{FF2B5EF4-FFF2-40B4-BE49-F238E27FC236}">
                <a16:creationId xmlns:a16="http://schemas.microsoft.com/office/drawing/2014/main" id="{5C4CB962-D145-2D4C-A316-0BE10FDC7B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9DF24E81-33DA-0146-B657-500252DE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498060"/>
            <a:ext cx="4412526" cy="3988340"/>
          </a:xfrm>
        </p:spPr>
        <p:txBody>
          <a:bodyPr anchor="ctr"/>
          <a:lstStyle>
            <a:lvl1pPr>
              <a:defRPr sz="3200" b="0" i="1">
                <a:latin typeface="Averta Regular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89F9FC7-51C1-B14B-AB67-B4FFF44C10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06748F-E082-8C44-850A-51A7066E4B3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31E0CE2-3734-504D-BAA6-3BC72F6B2F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3B020C8D-785E-BA45-A20B-D1ED9AA6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087"/>
            <a:ext cx="1319981" cy="1149661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51FB4A55-7EFA-394A-80FC-0763C10B5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5448" y="5868597"/>
            <a:ext cx="1319981" cy="11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F6766B7-8599-B74E-B714-40717E01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1DF8-3991-DE47-B25A-5A50458B0C11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D2F25DA-767F-2F49-907F-08D8B19F2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1822793-EA0A-274C-B318-237158ED4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710000"/>
            <a:ext cx="10640555" cy="28512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BB8B6F43-BA0E-8744-864E-EEE37905E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4590000"/>
            <a:ext cx="75229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8CD57631-CE7E-4A40-A4F2-8723FBAF6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674688"/>
            <a:ext cx="7510580" cy="4175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LÄGGA TILL MELLANRUBRIK </a:t>
            </a:r>
          </a:p>
        </p:txBody>
      </p:sp>
    </p:spTree>
    <p:extLst>
      <p:ext uri="{BB962C8B-B14F-4D97-AF65-F5344CB8AC3E}">
        <p14:creationId xmlns:p14="http://schemas.microsoft.com/office/powerpoint/2010/main" val="3459704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CFE0B33-A93F-274B-BEA8-ECA94A0BF2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50BD4E-25AC-9F4B-A1DF-E68DF3764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7533" y="2596119"/>
            <a:ext cx="5288400" cy="1687881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D340A64-BC28-A340-88E0-604BB3EF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908-796E-0E40-9AEC-A0168606F10B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4972826-5AAC-E849-867C-13ED7FBF0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3862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643BF459-DDF1-2A4B-8CB6-D2911EB32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501200"/>
            <a:ext cx="10648800" cy="2387600"/>
          </a:xfrm>
        </p:spPr>
        <p:txBody>
          <a:bodyPr anchor="b"/>
          <a:lstStyle>
            <a:lvl1pPr algn="ctr">
              <a:defRPr sz="6000" b="1" i="0">
                <a:latin typeface="Averta Bold" pitchFamily="2" charset="77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3717AB5C-579B-7442-88FD-F077F7E33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981600"/>
            <a:ext cx="10648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80CEC23-039E-444A-9B15-DAC26BFA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11AE-0B62-894A-8A92-C0B685B79AB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C7442396-EB0C-9B4D-8B5A-74710A3F1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5706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82D450A-EBAB-784A-B614-98564C2FC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777F-EA2C-4448-BB0C-FFF4FB131B36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E0B55B3A-A3EB-B44B-A6DE-62288EE91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D5A628-7C5D-314E-B13E-3DA84234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07E4215-5878-CB4C-8E88-778775B900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999" y="1825625"/>
            <a:ext cx="10651799" cy="42120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760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1734860A-D0A5-1D44-81D8-46F9D85D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709738"/>
            <a:ext cx="106524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3ED798C-98BB-784D-A13F-9CC55D36D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4589463"/>
            <a:ext cx="10652400" cy="14455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7E4A081D-5843-AA4F-B41B-E4FE2EFCFA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4375" y="674688"/>
            <a:ext cx="7510580" cy="41751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KLICKA HÄR FÖR ATT LÄGGA TILL MELLANRUBRIK 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E7E709AB-F0D0-624E-B471-641CCB562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D8CC5D-6D4F-B347-9603-C19A2A3FF239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D7A4D6E-67C2-C746-80DE-10F2E6F6FB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763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8CF9139C-8C6B-D149-91FB-AF1D22E77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00" y="1122363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A77413C0-0AD8-7E4D-AE1F-0ABDF537D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00" y="3602038"/>
            <a:ext cx="739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18D745-349D-EC4A-AC2C-7BD30FC8B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5340" y="1010943"/>
            <a:ext cx="4020044" cy="4836113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E1738BB-3B1E-9A48-A005-27995C8F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794-AF20-304C-BFAC-32F5EB2993E6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31A72B27-3C0E-6D4A-A2BF-C21A46D2D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825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B2129CE-F5DF-384B-B3A0-2E98961D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002-7186-D642-A5DD-6B1023437286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159D990-AB97-E14D-A5BF-8E6333B3C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11314ABF-CED0-7A46-A65E-621EE074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E9DBF21-6F37-4F44-920F-ABA4F23E7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825625"/>
            <a:ext cx="5181600" cy="4209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61BFD7C6-35A5-6547-8B30-4051C30B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9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786995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BEB9AD0-A08F-D848-BA46-FE8325AD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D6DD-8E28-D34F-9BB1-6F9DB8EF4601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2C3E615A-2B42-2A47-9DCC-904FADE8E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342DDBD-00B6-F944-AFC2-B98973A0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021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B20BC90-62A1-274D-AF2B-A1B62C96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rta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D20BFB9D-374E-B34E-89C3-9807BCD82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00" y="2617200"/>
            <a:ext cx="5157787" cy="34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7EB1D2E7-B2BF-1447-8344-8E81B2CE0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rta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innehåll 5">
            <a:extLst>
              <a:ext uri="{FF2B5EF4-FFF2-40B4-BE49-F238E27FC236}">
                <a16:creationId xmlns:a16="http://schemas.microsoft.com/office/drawing/2014/main" id="{ACEE47F7-9E40-644C-8DAD-E6BA22C00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7199"/>
            <a:ext cx="5183188" cy="3425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2524028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4AC3EC0D-291D-5647-9F9C-542A3473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4423-7A5E-9247-8C9A-BA1256A23DB0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7CBCCA-6613-E440-8350-1F57B630A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3FB0FBD-8D11-204C-A281-F8A0BFA1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67844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1E2746-A810-424F-AA71-53F9EE3F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9C1A-598D-C94B-AF5B-6579FA774DF0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5A8F26-6387-5942-A3AA-B40A42FAB7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7292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FDA40426-62F2-EB4D-874C-8696D6C5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F36-EA0A-FE41-A400-E5D5AFD0DD80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F9BAF24-479E-D14D-BE8F-359FC5A73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AE268C7-7ED1-BD4C-A0CB-262FD981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4463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1B7AECD8-7730-2748-A249-183580735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4000"/>
            <a:ext cx="4463732" cy="36771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10">
            <a:extLst>
              <a:ext uri="{FF2B5EF4-FFF2-40B4-BE49-F238E27FC236}">
                <a16:creationId xmlns:a16="http://schemas.microsoft.com/office/drawing/2014/main" id="{3D8934E6-473A-4D44-90B4-46C9ADBE036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på en av ikonerna för att infoga bild, diagram </a:t>
            </a:r>
            <a:r>
              <a:rPr lang="sv-SE" dirty="0" err="1"/>
              <a:t>etc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99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7F59537A-607F-164F-B18D-584BC1B9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5B7D-A7AC-6140-8166-593B5740756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5E977B-9AA8-3746-9A0D-8552C5D10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0CA1DD6-52DB-B942-955A-9D3B8A0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539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264E869B-D182-BD44-8EE8-F8D92997C2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02000" y="1825625"/>
            <a:ext cx="5181600" cy="4202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D8B60E8F-EB08-4D49-AC5C-331B9EE45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02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622097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52512EA-4B3D-9045-B692-97F34768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F37B-CF0E-AB4B-B962-A8DFBAD585A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67A13A-77B7-4645-BF21-500FDD113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DCDD923-9C0E-E74E-B37C-A071C211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446373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20">
            <a:extLst>
              <a:ext uri="{FF2B5EF4-FFF2-40B4-BE49-F238E27FC236}">
                <a16:creationId xmlns:a16="http://schemas.microsoft.com/office/drawing/2014/main" id="{54B4F906-E795-394F-B442-FB7BE0A26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F06EF4D3-CC64-524E-868C-ED9423A52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4000"/>
            <a:ext cx="4463732" cy="36771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3811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BFF8C7-9EDC-6941-A3A0-D8DFD135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58E9-F94A-DB44-BCF4-BDAF2FCA195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9E2D7F-B56B-4C4A-A996-334675DE8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bild 20">
            <a:extLst>
              <a:ext uri="{FF2B5EF4-FFF2-40B4-BE49-F238E27FC236}">
                <a16:creationId xmlns:a16="http://schemas.microsoft.com/office/drawing/2014/main" id="{122E076E-F96D-1646-8ED0-05C90D7044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35153" y="0"/>
            <a:ext cx="4356847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sv-SE" dirty="0"/>
              <a:t>Klicka här för att foga in en bild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E94707A-FBEF-A146-A7F9-76FDA713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647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00DF477-D86F-7344-9888-513B40988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3875"/>
            <a:ext cx="6449196" cy="39849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9577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3A661A1-DE46-464D-A8C3-EAE893FF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9844-4776-3941-9ED1-548D351C5A83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6388315B-49D3-0A4F-972C-D14387F44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094EA6F-40F9-F643-A4DD-F16E1DED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338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EB0A513E-0EE7-BF44-ABE7-90E9F6695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rta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976F1EB5-CBC6-5545-9DF0-41A81D2BAB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2000" y="2618842"/>
            <a:ext cx="5157787" cy="34161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72CD56D5-D906-D34D-9100-20B751230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rta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innehåll 5">
            <a:extLst>
              <a:ext uri="{FF2B5EF4-FFF2-40B4-BE49-F238E27FC236}">
                <a16:creationId xmlns:a16="http://schemas.microsoft.com/office/drawing/2014/main" id="{1F07FCEE-45F6-5F4C-B57C-D7045D16504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18842"/>
            <a:ext cx="5183188" cy="34161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Klicka här att skriva text eller klicka på en av symbolerna för att lägga in bild, diagram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51724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279246D-1B4A-AD47-97C4-AA65FBB3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1E09-BF2A-9D4B-9EB4-B923463FE703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B1B892-D09F-2142-9F58-6AD0A2C48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DC0DABF-7E04-7C4F-B2C7-CE69CB85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53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722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85DA4C-582D-914B-8DC4-72919B4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0C85-E15C-6847-82FF-881906F47A28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CD0D23-0B68-C348-AD6A-63437EB94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22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4361B5B-039A-8B45-BAF6-897A947F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10C3-C00B-034C-A8A5-B0F2047B6E7E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8315D25-B8C5-6C4C-9F95-5E4887185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B54500E-B394-9F42-BD12-55DEF95E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B24B6104-00B0-A741-B579-BEDF5FB85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570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infoga innehåll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46C24EF-A6B4-414A-B1D2-85CFEAE9E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000" y="2214000"/>
            <a:ext cx="3932237" cy="383585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78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2E7AF6-0E0F-BC4A-9313-00C88218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466293-8975-9D43-B79E-10F73A462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01AC00-DB45-514E-A3C5-41D56753BC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487419" y="6194531"/>
            <a:ext cx="1335999" cy="432000"/>
          </a:xfrm>
          <a:prstGeom prst="rect">
            <a:avLst/>
          </a:prstGeom>
        </p:spPr>
      </p:pic>
      <p:sp>
        <p:nvSpPr>
          <p:cNvPr id="8" name="Platshållare för datum 27">
            <a:extLst>
              <a:ext uri="{FF2B5EF4-FFF2-40B4-BE49-F238E27FC236}">
                <a16:creationId xmlns:a16="http://schemas.microsoft.com/office/drawing/2014/main" id="{467B4B31-ADCB-EC4D-8E1B-3C2DBA4ED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7471A-B3F7-8A4C-A7C3-176249C97EB9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28">
            <a:extLst>
              <a:ext uri="{FF2B5EF4-FFF2-40B4-BE49-F238E27FC236}">
                <a16:creationId xmlns:a16="http://schemas.microsoft.com/office/drawing/2014/main" id="{4AC7EB59-369E-5443-8A74-41E27882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1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9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50" r:id="rId11"/>
    <p:sldLayoutId id="2147483766" r:id="rId12"/>
    <p:sldLayoutId id="2147483767" r:id="rId13"/>
    <p:sldLayoutId id="2147483768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rta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2363389-DD78-C54B-85F6-D2C70436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745343-0AFB-FA4A-8142-3C999681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1825625"/>
            <a:ext cx="10515600" cy="421202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datum 27">
            <a:extLst>
              <a:ext uri="{FF2B5EF4-FFF2-40B4-BE49-F238E27FC236}">
                <a16:creationId xmlns:a16="http://schemas.microsoft.com/office/drawing/2014/main" id="{A69330A6-BC4B-9744-A321-409021E3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3D56A0-9204-434D-8DCF-E0E3FFA8BFB7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21" name="Platshållare för bildnummer 28">
            <a:extLst>
              <a:ext uri="{FF2B5EF4-FFF2-40B4-BE49-F238E27FC236}">
                <a16:creationId xmlns:a16="http://schemas.microsoft.com/office/drawing/2014/main" id="{0DC75BAC-34F9-1D4E-A44A-6795057EA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1090758-C6DC-FF4C-A004-ADFCCBAB5F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86800" y="6195600"/>
            <a:ext cx="133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76" r:id="rId3"/>
    <p:sldLayoutId id="2147483682" r:id="rId4"/>
    <p:sldLayoutId id="2147483681" r:id="rId5"/>
    <p:sldLayoutId id="2147483720" r:id="rId6"/>
    <p:sldLayoutId id="2147483714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rta 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3"/>
          </a:solidFill>
          <a:latin typeface="Averta Regular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3"/>
          </a:solidFill>
          <a:latin typeface="Averta Regular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3"/>
          </a:solidFill>
          <a:latin typeface="Averta Regular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/>
          </a:solidFill>
          <a:latin typeface="Averta Regular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3"/>
          </a:solidFill>
          <a:latin typeface="Averta Regular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951B7FC-477F-2E4E-8CAF-837A3B586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4000"/>
          </a:blip>
          <a:srcRect t="20385" r="12507" b="360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C4ED6A7-0010-D947-B94B-9AA220FB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D1F20-70E1-9F47-86D0-00FEA855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99" y="1825625"/>
            <a:ext cx="10651799" cy="421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C92B915-77B0-2E4A-90C2-0EC120218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486800" y="6195600"/>
            <a:ext cx="1335999" cy="432000"/>
          </a:xfrm>
          <a:prstGeom prst="rect">
            <a:avLst/>
          </a:prstGeom>
        </p:spPr>
      </p:pic>
      <p:sp>
        <p:nvSpPr>
          <p:cNvPr id="14" name="Platshållare för datum 27">
            <a:extLst>
              <a:ext uri="{FF2B5EF4-FFF2-40B4-BE49-F238E27FC236}">
                <a16:creationId xmlns:a16="http://schemas.microsoft.com/office/drawing/2014/main" id="{714BB69F-A032-C34F-B9A6-3C8D06863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627A-D187-1F46-8820-9459E07635DC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5" name="Platshållare för bildnummer 28">
            <a:extLst>
              <a:ext uri="{FF2B5EF4-FFF2-40B4-BE49-F238E27FC236}">
                <a16:creationId xmlns:a16="http://schemas.microsoft.com/office/drawing/2014/main" id="{2675259D-3B94-2344-B1DE-EC70904FC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321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5" r:id="rId3"/>
    <p:sldLayoutId id="2147483718" r:id="rId4"/>
    <p:sldLayoutId id="2147483687" r:id="rId5"/>
    <p:sldLayoutId id="2147483688" r:id="rId6"/>
    <p:sldLayoutId id="2147483689" r:id="rId7"/>
    <p:sldLayoutId id="2147483690" r:id="rId8"/>
    <p:sldLayoutId id="2147483712" r:id="rId9"/>
    <p:sldLayoutId id="2147483694" r:id="rId10"/>
    <p:sldLayoutId id="2147483719" r:id="rId11"/>
    <p:sldLayoutId id="214748371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rta 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verta Regular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verta Regular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verta Regular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verta Regular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verta Regular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58A3378-F8F1-F043-B73A-79ED8490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365125"/>
            <a:ext cx="106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159B97-F7ED-2A44-B7BD-C9575CD44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000" y="1825625"/>
            <a:ext cx="10651800" cy="421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18DDB4-6DC5-8A44-B966-A9D9F2CA0C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86800" y="6195600"/>
            <a:ext cx="1336000" cy="432000"/>
          </a:xfrm>
          <a:prstGeom prst="rect">
            <a:avLst/>
          </a:prstGeom>
        </p:spPr>
      </p:pic>
      <p:sp>
        <p:nvSpPr>
          <p:cNvPr id="14" name="Platshållare för datum 27">
            <a:extLst>
              <a:ext uri="{FF2B5EF4-FFF2-40B4-BE49-F238E27FC236}">
                <a16:creationId xmlns:a16="http://schemas.microsoft.com/office/drawing/2014/main" id="{2BFFA022-3339-0549-83ED-56498E17A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5A8EF29-BB76-2145-AC27-85979F78D299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5" name="Platshållare för bildnummer 28">
            <a:extLst>
              <a:ext uri="{FF2B5EF4-FFF2-40B4-BE49-F238E27FC236}">
                <a16:creationId xmlns:a16="http://schemas.microsoft.com/office/drawing/2014/main" id="{84447150-0E40-E047-8494-CF7494298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9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9" r:id="rId3"/>
    <p:sldLayoutId id="2147483709" r:id="rId4"/>
    <p:sldLayoutId id="2147483708" r:id="rId5"/>
    <p:sldLayoutId id="2147483721" r:id="rId6"/>
    <p:sldLayoutId id="2147483707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rta 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rta Regular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rta Regular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rta Regular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rta Regular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rta Regular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28E19CA-ECE5-2444-8321-C4DB5488B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4000"/>
          </a:blip>
          <a:srcRect t="20385" r="12507" b="360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7499F20-5E51-474E-A5E9-BAC17259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C4FB90-2E06-D24B-93D5-E72E1148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FBA4F81-F514-DF41-9092-A0503E9B68C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486800" y="6195600"/>
            <a:ext cx="1335999" cy="432000"/>
          </a:xfrm>
          <a:prstGeom prst="rect">
            <a:avLst/>
          </a:prstGeom>
        </p:spPr>
      </p:pic>
      <p:sp>
        <p:nvSpPr>
          <p:cNvPr id="9" name="Platshållare för datum 27">
            <a:extLst>
              <a:ext uri="{FF2B5EF4-FFF2-40B4-BE49-F238E27FC236}">
                <a16:creationId xmlns:a16="http://schemas.microsoft.com/office/drawing/2014/main" id="{793AC2AF-87D1-4046-A036-53B11E1C7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845" y="6355306"/>
            <a:ext cx="65897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rta Regular" pitchFamily="2" charset="77"/>
              </a:defRPr>
            </a:lvl1pPr>
          </a:lstStyle>
          <a:p>
            <a:fld id="{CC668409-3153-314B-B92F-68D22A1DCCA0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0" name="Platshållare för bildnummer 28">
            <a:extLst>
              <a:ext uri="{FF2B5EF4-FFF2-40B4-BE49-F238E27FC236}">
                <a16:creationId xmlns:a16="http://schemas.microsoft.com/office/drawing/2014/main" id="{92E68A03-53D3-594F-B2CE-B2E0CCB81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8823" y="6355307"/>
            <a:ext cx="3834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rta Regular" pitchFamily="2" charset="77"/>
              </a:defRPr>
            </a:lvl1pPr>
          </a:lstStyle>
          <a:p>
            <a:fld id="{A3FDC6D7-55FA-E04E-9C93-5B0D56E4745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089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63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4" r:id="rId10"/>
    <p:sldLayoutId id="214748376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rta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verta Regula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53D7C48-CC90-1844-916D-AC723A50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89" y="1"/>
            <a:ext cx="12207689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83C37E9-03AB-6A40-92BC-FA18D2DCEE9B}"/>
              </a:ext>
            </a:extLst>
          </p:cNvPr>
          <p:cNvSpPr/>
          <p:nvPr/>
        </p:nvSpPr>
        <p:spPr>
          <a:xfrm>
            <a:off x="-15690" y="0"/>
            <a:ext cx="12207689" cy="6871496"/>
          </a:xfrm>
          <a:prstGeom prst="rect">
            <a:avLst/>
          </a:prstGeom>
          <a:solidFill>
            <a:schemeClr val="tx1">
              <a:alpha val="495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61769C2-603D-CF44-A080-FEBDACF4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269" y="5861222"/>
            <a:ext cx="4915462" cy="5172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7AA4C44-A931-6441-999C-6046CE082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33" y="2596119"/>
            <a:ext cx="5288400" cy="1687881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0F00AA1-CD56-6647-9315-D5788E9F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6908-796E-0E40-9AEC-A0168606F10B}" type="datetime1">
              <a:rPr lang="sv-SE" smtClean="0">
                <a:solidFill>
                  <a:schemeClr val="bg1"/>
                </a:solidFill>
              </a:rPr>
              <a:t>2022-05-03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0644CE-A392-524C-ACEF-5437F2218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>
                <a:solidFill>
                  <a:schemeClr val="bg1"/>
                </a:solidFill>
              </a:rPr>
              <a:pPr/>
              <a:t>1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Rektangel med klippt hörn 9">
            <a:extLst>
              <a:ext uri="{FF2B5EF4-FFF2-40B4-BE49-F238E27FC236}">
                <a16:creationId xmlns:a16="http://schemas.microsoft.com/office/drawing/2014/main" id="{CCFC361A-8E8E-FE41-9D7E-00BA0B13B68C}"/>
              </a:ext>
            </a:extLst>
          </p:cNvPr>
          <p:cNvSpPr/>
          <p:nvPr/>
        </p:nvSpPr>
        <p:spPr>
          <a:xfrm>
            <a:off x="12604548" y="0"/>
            <a:ext cx="1703540" cy="3945699"/>
          </a:xfrm>
          <a:prstGeom prst="snip1Rect">
            <a:avLst/>
          </a:prstGeom>
          <a:solidFill>
            <a:srgbClr val="FFE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900" b="1" dirty="0">
                <a:solidFill>
                  <a:schemeClr val="tx1"/>
                </a:solidFill>
              </a:rPr>
              <a:t>Byta bakgrundsbild:</a:t>
            </a:r>
            <a:endParaRPr lang="sv-SE" sz="900" dirty="0">
              <a:solidFill>
                <a:schemeClr val="tx1"/>
              </a:solidFill>
            </a:endParaRPr>
          </a:p>
          <a:p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Klicka i ett av hörnen av bakgrundsbilden. 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Ta tag i en av handtagen och minska rutan med den svarta toningen så att du kan klicka på fotot som ligger bakom.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Högerklicka på fotot och välj ”Ändra bild” i menyn. 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Välj en bild som fungerar som bakgrund och inte stör texten.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Montera fotot. Om du vill beskära fotot högerklicka och välj ”Beskär”.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Om du vill för göra texten tydligare högerklicka på toningen och välj ”Formatera figur”. Under ”Fyllning” kan du öka eller minska transparensen på toningen.</a:t>
            </a:r>
          </a:p>
        </p:txBody>
      </p:sp>
    </p:spTree>
    <p:extLst>
      <p:ext uri="{BB962C8B-B14F-4D97-AF65-F5344CB8AC3E}">
        <p14:creationId xmlns:p14="http://schemas.microsoft.com/office/powerpoint/2010/main" val="3223144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7792D8B-B08B-6B46-BD67-8355383AE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575AB8A-C947-C345-A325-67F2BA28BF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51D097-B2CC-4D48-9646-CBD672863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31" y="2199598"/>
            <a:ext cx="4453333" cy="1440000"/>
          </a:xfrm>
          <a:prstGeom prst="rect">
            <a:avLst/>
          </a:prstGeom>
          <a:effectLst>
            <a:outerShdw blurRad="514945" dist="38100" dir="5400000" sx="107649" sy="107649" algn="t" rotWithShape="0">
              <a:prstClr val="black"/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9DCD751-F268-FA4D-A6BC-DAA013144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120" y="5658784"/>
            <a:ext cx="7433458" cy="782164"/>
          </a:xfrm>
          <a:prstGeom prst="rect">
            <a:avLst/>
          </a:prstGeom>
          <a:effectLst>
            <a:outerShdw blurRad="561032" dist="38100" dir="5400000" sx="117311" sy="117311" algn="t" rotWithShape="0">
              <a:prstClr val="black"/>
            </a:outerShdw>
          </a:effec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E593B44-831B-3143-9C78-F174BF28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58E9-F94A-DB44-BCF4-BDAF2FCA1957}" type="datetime1">
              <a:rPr lang="sv-SE" smtClean="0">
                <a:solidFill>
                  <a:schemeClr val="bg1"/>
                </a:solidFill>
              </a:rPr>
              <a:t>2022-05-03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118AB8D-CF80-1444-8322-5819A019E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>
                <a:solidFill>
                  <a:schemeClr val="bg1"/>
                </a:solidFill>
              </a:rPr>
              <a:pPr/>
              <a:t>10</a:t>
            </a:fld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med klippt hörn 10">
            <a:extLst>
              <a:ext uri="{FF2B5EF4-FFF2-40B4-BE49-F238E27FC236}">
                <a16:creationId xmlns:a16="http://schemas.microsoft.com/office/drawing/2014/main" id="{22A33049-0F79-A24B-A436-4258E7D2BAAC}"/>
              </a:ext>
            </a:extLst>
          </p:cNvPr>
          <p:cNvSpPr/>
          <p:nvPr/>
        </p:nvSpPr>
        <p:spPr>
          <a:xfrm>
            <a:off x="12604548" y="0"/>
            <a:ext cx="1703540" cy="3945699"/>
          </a:xfrm>
          <a:prstGeom prst="snip1Rect">
            <a:avLst/>
          </a:prstGeom>
          <a:solidFill>
            <a:srgbClr val="FFE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900" b="1" dirty="0">
                <a:solidFill>
                  <a:schemeClr val="tx1"/>
                </a:solidFill>
              </a:rPr>
              <a:t>Byta bakgrundsbild:</a:t>
            </a:r>
            <a:endParaRPr lang="sv-SE" sz="900" dirty="0">
              <a:solidFill>
                <a:schemeClr val="tx1"/>
              </a:solidFill>
            </a:endParaRPr>
          </a:p>
          <a:p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Klicka i ett av hörnen av bakgrundsbilden. 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Ta tag i en av handtagen och minska rutan med den gröna toningen så att du kan klicka på fotot som ligger bakom.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Högerklicka på fotot och välj ”Ändra bild” i menyn. 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Välj en bild som fungerar som bakgrund och inte stör texten.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Montera fotot. Om du vill beskära fotot högerklicka och välj ”Beskär”.</a:t>
            </a:r>
          </a:p>
          <a:p>
            <a:pPr marL="228600" indent="-228600">
              <a:buFont typeface="+mj-lt"/>
              <a:buAutoNum type="arabicPeriod"/>
            </a:pPr>
            <a:endParaRPr lang="sv-SE" sz="8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800" dirty="0">
                <a:solidFill>
                  <a:schemeClr val="tx1"/>
                </a:solidFill>
              </a:rPr>
              <a:t>Om du vill för göra texten tydligare högerklicka på toningen och välj ”Formatera figur”. Under ”Fyllning” kan du öka eller minska transparensen på toningen.</a:t>
            </a:r>
          </a:p>
        </p:txBody>
      </p:sp>
    </p:spTree>
    <p:extLst>
      <p:ext uri="{BB962C8B-B14F-4D97-AF65-F5344CB8AC3E}">
        <p14:creationId xmlns:p14="http://schemas.microsoft.com/office/powerpoint/2010/main" val="66015887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D864F-F731-A047-9473-73984EB1D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Efter pandemin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39F4AB6-2F9E-C449-B2BB-F08F78E96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Två år av förändring – både påtvingad och självvald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2AD252-0C08-EA41-A827-B5D93C20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25F1-9609-9542-A6D7-CA79E3E4011C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00B1E76-7A28-7848-AF0A-7FF0AE5FC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898118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FE429C1-94EA-D648-AA7B-427B5EE9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Juridik och förhandling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14C4AC2-9478-BF4D-A9D2-4BDA7AC618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Nödavtal i samband med pandemin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DSM-direktivet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Intern förhandling om fördelning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Rättstvist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GDPR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F77F746-BB49-EE44-B164-2853ED5561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76C07C3-93A3-9543-BCF8-9B9033DD2BA3}"/>
              </a:ext>
            </a:extLst>
          </p:cNvPr>
          <p:cNvSpPr/>
          <p:nvPr/>
        </p:nvSpPr>
        <p:spPr>
          <a:xfrm>
            <a:off x="7835153" y="6028859"/>
            <a:ext cx="4356847" cy="829141"/>
          </a:xfrm>
          <a:prstGeom prst="rect">
            <a:avLst/>
          </a:prstGeom>
          <a:solidFill>
            <a:schemeClr val="tx1">
              <a:alpha val="495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D9B9459-9C6F-3F40-BBFC-3DF057C1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800" y="6195600"/>
            <a:ext cx="1336000" cy="432000"/>
          </a:xfrm>
          <a:prstGeom prst="rect">
            <a:avLst/>
          </a:prstGeom>
        </p:spPr>
      </p:pic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10F3C269-29DE-F048-B217-370D5D029B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3DA0F1-A33C-BA40-979C-3DA36D91CE24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31973465-F90E-DA4F-A7D2-F548333DE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91769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FE429C1-94EA-D648-AA7B-427B5EE9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Ekonomi och administration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14C4AC2-9478-BF4D-A9D2-4BDA7AC618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02000" y="2214000"/>
            <a:ext cx="5501092" cy="382807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Utvecklingsarbete kring ekonomiarbetet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Nytt affärsdatasystem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Digital dokumentation av alla processer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Digitaliserad fakturering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Digitalisering av signeringar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Digital styrelseportal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Digital arkivering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10F3C269-29DE-F048-B217-370D5D029B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3DA0F1-A33C-BA40-979C-3DA36D91CE24}" type="datetime1">
              <a:rPr lang="sv-SE" smtClean="0"/>
              <a:t>2022-05-04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31973465-F90E-DA4F-A7D2-F548333DE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4777C63-833B-7E8D-538B-BA0D3213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438" y="630194"/>
            <a:ext cx="5259859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666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270B46F-961C-1846-98F4-3E5D871E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Statistik och undersökningar</a:t>
            </a:r>
          </a:p>
        </p:txBody>
      </p:sp>
      <p:pic>
        <p:nvPicPr>
          <p:cNvPr id="20" name="Platshållare för innehåll 19">
            <a:extLst>
              <a:ext uri="{FF2B5EF4-FFF2-40B4-BE49-F238E27FC236}">
                <a16:creationId xmlns:a16="http://schemas.microsoft.com/office/drawing/2014/main" id="{83232ADA-7BF3-1D40-8180-731F06D8AB4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1675" y="1729696"/>
            <a:ext cx="2482850" cy="1652359"/>
          </a:xfr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D5F6791-C223-F848-8ACA-BB34659C8E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v-SE" dirty="0"/>
              <a:t>Årlig undersökning inom förskola, skola, högskola, universitet</a:t>
            </a:r>
          </a:p>
          <a:p>
            <a:r>
              <a:rPr lang="sv-SE" dirty="0"/>
              <a:t>Genomförs varje år under april-maj</a:t>
            </a:r>
          </a:p>
          <a:p>
            <a:r>
              <a:rPr lang="sv-SE" dirty="0"/>
              <a:t>2000 respondenter</a:t>
            </a:r>
          </a:p>
          <a:p>
            <a:r>
              <a:rPr lang="sv-SE" dirty="0"/>
              <a:t>Mycket hög svarsfrekvens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903F6E5-9962-1E4E-9424-4AD168C8E7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sv-SE" dirty="0"/>
              <a:t>Årlig undersökning på arbetsplatser </a:t>
            </a:r>
          </a:p>
          <a:p>
            <a:r>
              <a:rPr lang="sv-SE" dirty="0"/>
              <a:t>2000 respondenter i år</a:t>
            </a:r>
          </a:p>
          <a:p>
            <a:r>
              <a:rPr lang="sv-SE" dirty="0"/>
              <a:t>Ej genomförda under pandemin</a:t>
            </a:r>
          </a:p>
          <a:p>
            <a:r>
              <a:rPr lang="sv-SE" dirty="0"/>
              <a:t>Resultaten används även i vår kommunikation i syfte att uppnå att fler företag tecknar avtal</a:t>
            </a:r>
          </a:p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4CD3775-BFAF-F04C-BF74-90C8297C8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sv-SE" dirty="0"/>
              <a:t>Behov av undersökning av studieförbundens verksamhet</a:t>
            </a:r>
          </a:p>
          <a:p>
            <a:r>
              <a:rPr lang="sv-SE" dirty="0"/>
              <a:t>Behov av undersökning kring elevers kopiering</a:t>
            </a:r>
          </a:p>
          <a:p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1F86C69-7170-7B4D-928A-D2D912A778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sv-SE" dirty="0"/>
              <a:t>Fokusgrupper</a:t>
            </a:r>
          </a:p>
          <a:p>
            <a:r>
              <a:rPr lang="sv-SE" dirty="0"/>
              <a:t>Djupintervjuer</a:t>
            </a:r>
          </a:p>
          <a:p>
            <a:r>
              <a:rPr lang="sv-SE" dirty="0"/>
              <a:t>Loggbok</a:t>
            </a:r>
          </a:p>
        </p:txBody>
      </p:sp>
      <p:pic>
        <p:nvPicPr>
          <p:cNvPr id="22" name="Platshållare för innehåll 21">
            <a:extLst>
              <a:ext uri="{FF2B5EF4-FFF2-40B4-BE49-F238E27FC236}">
                <a16:creationId xmlns:a16="http://schemas.microsoft.com/office/drawing/2014/main" id="{4BC36BED-9A95-064B-BCD8-A9BC7161DEEC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46908" y="1729696"/>
            <a:ext cx="2482850" cy="1651126"/>
          </a:xfrm>
        </p:spPr>
      </p:pic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CE3C376-B8A9-7942-BBD0-9F692B5F256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87B895F-AE1A-8E4F-9B29-1404B6712BE4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B72110-A963-DB43-83A9-AB6D586204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24" name="Platshållare för innehåll 23">
            <a:extLst>
              <a:ext uri="{FF2B5EF4-FFF2-40B4-BE49-F238E27FC236}">
                <a16:creationId xmlns:a16="http://schemas.microsoft.com/office/drawing/2014/main" id="{EAF95F8D-548D-6F4D-9BB7-6F80C6FDEADA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356" y="1690688"/>
            <a:ext cx="2482850" cy="1655233"/>
          </a:xfrm>
        </p:spPr>
      </p:pic>
      <p:pic>
        <p:nvPicPr>
          <p:cNvPr id="26" name="Platshållare för innehåll 25">
            <a:extLst>
              <a:ext uri="{FF2B5EF4-FFF2-40B4-BE49-F238E27FC236}">
                <a16:creationId xmlns:a16="http://schemas.microsoft.com/office/drawing/2014/main" id="{C37DD934-0981-F24F-9534-20083CB5DBE5}"/>
              </a:ext>
            </a:extLst>
          </p:cNvPr>
          <p:cNvPicPr>
            <a:picLocks noGrp="1" noChangeAspect="1"/>
          </p:cNvPicPr>
          <p:nvPr>
            <p:ph sz="quarter" idx="29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123" y="1777874"/>
            <a:ext cx="2482850" cy="1651126"/>
          </a:xfrm>
        </p:spPr>
      </p:pic>
      <p:sp>
        <p:nvSpPr>
          <p:cNvPr id="16" name="Rektangel med klippt hörn 15">
            <a:extLst>
              <a:ext uri="{FF2B5EF4-FFF2-40B4-BE49-F238E27FC236}">
                <a16:creationId xmlns:a16="http://schemas.microsoft.com/office/drawing/2014/main" id="{531F3169-2969-534E-9F74-37080A5DE226}"/>
              </a:ext>
            </a:extLst>
          </p:cNvPr>
          <p:cNvSpPr/>
          <p:nvPr/>
        </p:nvSpPr>
        <p:spPr>
          <a:xfrm>
            <a:off x="12604548" y="1"/>
            <a:ext cx="1703540" cy="1846384"/>
          </a:xfrm>
          <a:prstGeom prst="snip1Rect">
            <a:avLst/>
          </a:prstGeom>
          <a:solidFill>
            <a:srgbClr val="FFE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900" b="1" dirty="0">
                <a:solidFill>
                  <a:schemeClr val="tx1"/>
                </a:solidFill>
              </a:rPr>
              <a:t>Byta bild:</a:t>
            </a:r>
            <a:endParaRPr lang="sv-SE" sz="9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sv-SE" sz="9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900" dirty="0">
                <a:solidFill>
                  <a:schemeClr val="tx1"/>
                </a:solidFill>
              </a:rPr>
              <a:t>Högerklicka på fotot och välj ”Ändra bild” i menyn. </a:t>
            </a:r>
          </a:p>
          <a:p>
            <a:pPr marL="228600" indent="-228600">
              <a:buFont typeface="+mj-lt"/>
              <a:buAutoNum type="arabicPeriod"/>
            </a:pPr>
            <a:endParaRPr lang="sv-SE" sz="9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sv-SE" sz="900" dirty="0">
                <a:solidFill>
                  <a:schemeClr val="tx1"/>
                </a:solidFill>
              </a:rPr>
              <a:t>Montera fotot. Om du vill beskära fotot högerklicka och välj ”Beskär”.</a:t>
            </a:r>
          </a:p>
        </p:txBody>
      </p:sp>
    </p:spTree>
    <p:extLst>
      <p:ext uri="{BB962C8B-B14F-4D97-AF65-F5344CB8AC3E}">
        <p14:creationId xmlns:p14="http://schemas.microsoft.com/office/powerpoint/2010/main" val="206965671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847505-DE7E-134C-B75B-649B4C73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Kommunikation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0DB5A8-C101-8A44-BE30-42200BE4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999" y="2214000"/>
            <a:ext cx="4584895" cy="367711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Ny webb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Ny grafisk profil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CRM-system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Nytt informationsmaterial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Nyhetsbrev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LinkedIn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Webbinarier</a:t>
            </a:r>
            <a:endParaRPr lang="sv-SE" sz="20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Telemarketing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72319DE-C6D9-6C48-ABD0-89E9FE70D73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457200"/>
            <a:ext cx="5554287" cy="5554287"/>
          </a:xfr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AC2C82-73D3-4C43-9A6A-974935FA8F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26623D-E843-D240-A8E1-20371C624A85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FB621F-AA0A-E840-87CB-15C655A08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00311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5F7C97-F916-044A-B385-64D8DB8B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3B80-17E7-B941-B693-00C6770E3BEB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AA497C3-16A4-FD48-B073-CEE4540AB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9CF3CD7-590A-1D41-A2F7-B2BE341FCC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109" t="6082" r="23901" b="5225"/>
          <a:stretch/>
        </p:blipFill>
        <p:spPr>
          <a:xfrm>
            <a:off x="3761683" y="1157750"/>
            <a:ext cx="4668633" cy="516670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1ABF407-FC22-F748-918D-B2DD6A6628DF}"/>
              </a:ext>
            </a:extLst>
          </p:cNvPr>
          <p:cNvSpPr txBox="1"/>
          <p:nvPr/>
        </p:nvSpPr>
        <p:spPr>
          <a:xfrm>
            <a:off x="2418737" y="2324796"/>
            <a:ext cx="175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rta Regular" pitchFamily="2" charset="77"/>
              </a:rPr>
              <a:t>Nya verk produceras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EF4E55-12C7-D54B-8BBC-1BCB4A2AB805}"/>
              </a:ext>
            </a:extLst>
          </p:cNvPr>
          <p:cNvSpPr txBox="1"/>
          <p:nvPr/>
        </p:nvSpPr>
        <p:spPr>
          <a:xfrm>
            <a:off x="1467466" y="4784505"/>
            <a:ext cx="284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rta Regular" pitchFamily="2" charset="77"/>
              </a:rPr>
              <a:t>Medel fördelas till upphovsrättsinnehavare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8E827AE-C718-A448-8FF6-87574A73899D}"/>
              </a:ext>
            </a:extLst>
          </p:cNvPr>
          <p:cNvSpPr txBox="1"/>
          <p:nvPr/>
        </p:nvSpPr>
        <p:spPr>
          <a:xfrm>
            <a:off x="4736691" y="6247549"/>
            <a:ext cx="271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rta Regular" pitchFamily="2" charset="77"/>
              </a:rPr>
              <a:t>Medlemsorganisationer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CB16F58-7492-214A-A5BE-B789609C1B98}"/>
              </a:ext>
            </a:extLst>
          </p:cNvPr>
          <p:cNvSpPr txBox="1"/>
          <p:nvPr/>
        </p:nvSpPr>
        <p:spPr>
          <a:xfrm>
            <a:off x="8388452" y="2590240"/>
            <a:ext cx="16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rta Regular" pitchFamily="2" charset="77"/>
              </a:rPr>
              <a:t>Licenspengar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D9D3AD6-767E-0E4F-AD19-9E6D8C3CDEFA}"/>
              </a:ext>
            </a:extLst>
          </p:cNvPr>
          <p:cNvSpPr txBox="1"/>
          <p:nvPr/>
        </p:nvSpPr>
        <p:spPr>
          <a:xfrm>
            <a:off x="5756785" y="788418"/>
            <a:ext cx="249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rta Regular" pitchFamily="2" charset="77"/>
              </a:rPr>
              <a:t>Verk kopieras/delas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142001-4A56-4E4A-9AC0-ABD9AC7917AF}"/>
              </a:ext>
            </a:extLst>
          </p:cNvPr>
          <p:cNvSpPr txBox="1"/>
          <p:nvPr/>
        </p:nvSpPr>
        <p:spPr>
          <a:xfrm>
            <a:off x="8430315" y="4461339"/>
            <a:ext cx="229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rta Regular" pitchFamily="2" charset="77"/>
              </a:rPr>
              <a:t>Bonus samlar in och administrerar</a:t>
            </a:r>
          </a:p>
        </p:txBody>
      </p:sp>
      <p:sp>
        <p:nvSpPr>
          <p:cNvPr id="12" name="Rubrik 4">
            <a:extLst>
              <a:ext uri="{FF2B5EF4-FFF2-40B4-BE49-F238E27FC236}">
                <a16:creationId xmlns:a16="http://schemas.microsoft.com/office/drawing/2014/main" id="{E1EF72E0-DA45-7A49-B197-61303F87FD71}"/>
              </a:ext>
            </a:extLst>
          </p:cNvPr>
          <p:cNvSpPr txBox="1">
            <a:spLocks/>
          </p:cNvSpPr>
          <p:nvPr/>
        </p:nvSpPr>
        <p:spPr>
          <a:xfrm>
            <a:off x="702261" y="190306"/>
            <a:ext cx="4532940" cy="195135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verta 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 kulturella kretsloppet</a:t>
            </a:r>
          </a:p>
        </p:txBody>
      </p:sp>
    </p:spTree>
    <p:extLst>
      <p:ext uri="{BB962C8B-B14F-4D97-AF65-F5344CB8AC3E}">
        <p14:creationId xmlns:p14="http://schemas.microsoft.com/office/powerpoint/2010/main" val="5937184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FE429C1-94EA-D648-AA7B-427B5EE9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457200"/>
            <a:ext cx="5249839" cy="1600200"/>
          </a:xfrm>
        </p:spPr>
        <p:txBody>
          <a:bodyPr>
            <a:normAutofit/>
          </a:bodyPr>
          <a:lstStyle/>
          <a:p>
            <a:r>
              <a:rPr lang="sv-SE" sz="4400" dirty="0"/>
              <a:t>Fler förändringar…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14C4AC2-9478-BF4D-A9D2-4BDA7AC618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02000" y="2214000"/>
            <a:ext cx="5394000" cy="382807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Många nya medarbetare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Pågående rekryteringar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Full möjlighet att arbeta på distans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Coronasäkrare</a:t>
            </a:r>
            <a:r>
              <a:rPr lang="sv-SE" dirty="0"/>
              <a:t> kontor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Dualitetsprincipen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Dokumentation av alla processer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76C07C3-93A3-9543-BCF8-9B9033DD2BA3}"/>
              </a:ext>
            </a:extLst>
          </p:cNvPr>
          <p:cNvSpPr/>
          <p:nvPr/>
        </p:nvSpPr>
        <p:spPr>
          <a:xfrm>
            <a:off x="7835153" y="6028859"/>
            <a:ext cx="4356847" cy="829141"/>
          </a:xfrm>
          <a:prstGeom prst="rect">
            <a:avLst/>
          </a:prstGeom>
          <a:solidFill>
            <a:schemeClr val="tx1">
              <a:alpha val="495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D9B9459-9C6F-3F40-BBFC-3DF057C1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800" y="6195600"/>
            <a:ext cx="1336000" cy="432000"/>
          </a:xfrm>
          <a:prstGeom prst="rect">
            <a:avLst/>
          </a:prstGeom>
        </p:spPr>
      </p:pic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10F3C269-29DE-F048-B217-370D5D029B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3DA0F1-A33C-BA40-979C-3DA36D91CE24}" type="datetime1">
              <a:rPr lang="sv-SE" smtClean="0"/>
              <a:t>2022-05-03</a:t>
            </a:fld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31973465-F90E-DA4F-A7D2-F548333DE6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6E84799-93D1-CBC9-3F45-2FF011C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3" name="Platshållare för innehåll 2">
            <a:extLst>
              <a:ext uri="{FF2B5EF4-FFF2-40B4-BE49-F238E27FC236}">
                <a16:creationId xmlns:a16="http://schemas.microsoft.com/office/drawing/2014/main" id="{E3CC3E9F-B566-5B05-3260-B2C19028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161" y="3"/>
            <a:ext cx="5955133" cy="6857997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122110CF-7DFC-090A-8169-BBFB148547F8}"/>
              </a:ext>
            </a:extLst>
          </p:cNvPr>
          <p:cNvSpPr/>
          <p:nvPr/>
        </p:nvSpPr>
        <p:spPr>
          <a:xfrm>
            <a:off x="6240161" y="6028859"/>
            <a:ext cx="5951839" cy="829141"/>
          </a:xfrm>
          <a:prstGeom prst="rect">
            <a:avLst/>
          </a:prstGeom>
          <a:solidFill>
            <a:schemeClr val="tx1">
              <a:alpha val="495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370D12D-42FD-3E6F-E092-65270BE9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62" y="6288431"/>
            <a:ext cx="133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420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27CB26-3882-F0E4-F454-5EF6AFC6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Framtiden då…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2810A1-DCB0-A230-5EE0-8A27B652AAA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Osäkerhet i världen – hur påverkar det oss?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Digitalt påverkansarbete – hur ska vi öka de breda kunskaperna om upphovsrättens betydelse?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Hur ökar vi kunskaperna om vad våra avtal innebär hos till exempel lärare och elever?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Arbetsplatslicensens utveckling?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Nya avtalsområden?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Effektivisering – vad kan vi göra ännu smartare och snabbare?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Distansarbete – hur blir det framöver?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50-årsjubileum 2023!</a:t>
            </a:r>
          </a:p>
          <a:p>
            <a:pPr>
              <a:lnSpc>
                <a:spcPct val="100000"/>
              </a:lnSpc>
            </a:pPr>
            <a:endParaRPr lang="sv-SE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F4613E7B-EBB6-5E81-5620-3FE6146B7A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8055" r="28055"/>
          <a:stretch>
            <a:fillRect/>
          </a:stretch>
        </p:blipFill>
        <p:spPr>
          <a:xfrm>
            <a:off x="7835152" y="0"/>
            <a:ext cx="4356847" cy="6858000"/>
          </a:xfr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942B0B-2DB3-225B-D185-0429338F3A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35D97D-0204-BC4D-9F72-801532D4374C}" type="datetime1">
              <a:rPr lang="sv-SE" smtClean="0"/>
              <a:t>2022-05-04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73D88A-2468-B5CE-4C9D-215FDA3E4D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FDC6D7-55FA-E04E-9C93-5B0D56E4745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5550870-1785-895E-FA75-8CD705C05E8C}"/>
              </a:ext>
            </a:extLst>
          </p:cNvPr>
          <p:cNvSpPr/>
          <p:nvPr/>
        </p:nvSpPr>
        <p:spPr>
          <a:xfrm>
            <a:off x="7835153" y="6028859"/>
            <a:ext cx="4356847" cy="829141"/>
          </a:xfrm>
          <a:prstGeom prst="rect">
            <a:avLst/>
          </a:prstGeom>
          <a:solidFill>
            <a:schemeClr val="tx1">
              <a:alpha val="495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DF9EC9-3B0B-5A9B-377D-26B84ABA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62" y="6288431"/>
            <a:ext cx="133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6078"/>
      </p:ext>
    </p:extLst>
  </p:cSld>
  <p:clrMapOvr>
    <a:masterClrMapping/>
  </p:clrMapOvr>
</p:sld>
</file>

<file path=ppt/theme/theme1.xml><?xml version="1.0" encoding="utf-8"?>
<a:theme xmlns:a="http://schemas.openxmlformats.org/drawingml/2006/main" name="BONUS VIT">
  <a:themeElements>
    <a:clrScheme name="BONUS FÄRGSKA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C3B3"/>
      </a:accent1>
      <a:accent2>
        <a:srgbClr val="F3F2EE"/>
      </a:accent2>
      <a:accent3>
        <a:srgbClr val="111430"/>
      </a:accent3>
      <a:accent4>
        <a:srgbClr val="3C3C3C"/>
      </a:accent4>
      <a:accent5>
        <a:srgbClr val="FF9F26"/>
      </a:accent5>
      <a:accent6>
        <a:srgbClr val="951B81"/>
      </a:accent6>
      <a:hlink>
        <a:srgbClr val="E6007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NUS GRÖN">
  <a:themeElements>
    <a:clrScheme name="Bonus Ljusgrå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C3B3"/>
      </a:accent1>
      <a:accent2>
        <a:srgbClr val="F3F2EE"/>
      </a:accent2>
      <a:accent3>
        <a:srgbClr val="111430"/>
      </a:accent3>
      <a:accent4>
        <a:srgbClr val="3C3C3C"/>
      </a:accent4>
      <a:accent5>
        <a:srgbClr val="FF9F26"/>
      </a:accent5>
      <a:accent6>
        <a:srgbClr val="951B81"/>
      </a:accent6>
      <a:hlink>
        <a:srgbClr val="E6007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NUS BEIGE M SYMBOL">
  <a:themeElements>
    <a:clrScheme name="Bonus Ljusgrå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C3B3"/>
      </a:accent1>
      <a:accent2>
        <a:srgbClr val="F3F2EE"/>
      </a:accent2>
      <a:accent3>
        <a:srgbClr val="111430"/>
      </a:accent3>
      <a:accent4>
        <a:srgbClr val="3C3C3C"/>
      </a:accent4>
      <a:accent5>
        <a:srgbClr val="FF9F26"/>
      </a:accent5>
      <a:accent6>
        <a:srgbClr val="951B81"/>
      </a:accent6>
      <a:hlink>
        <a:srgbClr val="E6007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NUS MÖRKBLÅ">
  <a:themeElements>
    <a:clrScheme name="BONUS FÄRGSKA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C3B3"/>
      </a:accent1>
      <a:accent2>
        <a:srgbClr val="F3F2EE"/>
      </a:accent2>
      <a:accent3>
        <a:srgbClr val="111430"/>
      </a:accent3>
      <a:accent4>
        <a:srgbClr val="3C3C3C"/>
      </a:accent4>
      <a:accent5>
        <a:srgbClr val="FF9F26"/>
      </a:accent5>
      <a:accent6>
        <a:srgbClr val="951B81"/>
      </a:accent6>
      <a:hlink>
        <a:srgbClr val="E6007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ONUS VIT M SYMBOL">
  <a:themeElements>
    <a:clrScheme name="BONUS FÄRGSKA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C3B3"/>
      </a:accent1>
      <a:accent2>
        <a:srgbClr val="F3F2EE"/>
      </a:accent2>
      <a:accent3>
        <a:srgbClr val="111430"/>
      </a:accent3>
      <a:accent4>
        <a:srgbClr val="3C3C3C"/>
      </a:accent4>
      <a:accent5>
        <a:srgbClr val="FF9F26"/>
      </a:accent5>
      <a:accent6>
        <a:srgbClr val="951B81"/>
      </a:accent6>
      <a:hlink>
        <a:srgbClr val="E6007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12830</TotalTime>
  <Words>493</Words>
  <Application>Microsoft Macintosh PowerPoint</Application>
  <PresentationFormat>Bredbild</PresentationFormat>
  <Paragraphs>118</Paragraphs>
  <Slides>10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Arial</vt:lpstr>
      <vt:lpstr>Averta Bold</vt:lpstr>
      <vt:lpstr>Averta Regular</vt:lpstr>
      <vt:lpstr>Calibri</vt:lpstr>
      <vt:lpstr>BONUS VIT</vt:lpstr>
      <vt:lpstr>BONUS GRÖN</vt:lpstr>
      <vt:lpstr>BONUS BEIGE M SYMBOL</vt:lpstr>
      <vt:lpstr>BONUS MÖRKBLÅ</vt:lpstr>
      <vt:lpstr>BONUS VIT M SYMBOL</vt:lpstr>
      <vt:lpstr>PowerPoint-presentation</vt:lpstr>
      <vt:lpstr>Efter pandemin</vt:lpstr>
      <vt:lpstr>Juridik och förhandling</vt:lpstr>
      <vt:lpstr>Ekonomi och administration</vt:lpstr>
      <vt:lpstr>Statistik och undersökningar</vt:lpstr>
      <vt:lpstr>Kommunikation</vt:lpstr>
      <vt:lpstr>PowerPoint-presentation</vt:lpstr>
      <vt:lpstr>Fler förändringar…</vt:lpstr>
      <vt:lpstr>Framtiden då…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nina.wadensjo@bonuscopyright.se</cp:lastModifiedBy>
  <cp:revision>293</cp:revision>
  <dcterms:created xsi:type="dcterms:W3CDTF">2021-06-09T09:30:40Z</dcterms:created>
  <dcterms:modified xsi:type="dcterms:W3CDTF">2022-05-04T06:19:32Z</dcterms:modified>
</cp:coreProperties>
</file>